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9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29" r:id="rId41"/>
    <p:sldId id="311" r:id="rId42"/>
    <p:sldId id="340" r:id="rId43"/>
    <p:sldId id="275" r:id="rId44"/>
    <p:sldId id="344" r:id="rId45"/>
    <p:sldId id="276" r:id="rId46"/>
    <p:sldId id="343" r:id="rId47"/>
    <p:sldId id="277" r:id="rId48"/>
  </p:sldIdLst>
  <p:sldSz cx="12192000" cy="6858000"/>
  <p:notesSz cx="6858000" cy="9144000"/>
  <p:embeddedFontLst>
    <p:embeddedFont>
      <p:font typeface="조선일보명조" panose="02030304000000000000" pitchFamily="18" charset="-127"/>
      <p:regular r:id="rId50"/>
    </p:embeddedFont>
    <p:embeddedFont>
      <p:font typeface="남양주 고딕 M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opperplate Gothic Bold" panose="020E0705020206020404" pitchFamily="34" charset="0"/>
      <p:regular r:id="rId54"/>
    </p:embeddedFont>
    <p:embeddedFont>
      <p:font typeface="남양주 고딕 B" panose="0202060302010102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8501" autoAdjust="0"/>
  </p:normalViewPr>
  <p:slideViewPr>
    <p:cSldViewPr snapToGrid="0">
      <p:cViewPr>
        <p:scale>
          <a:sx n="125" d="100"/>
          <a:sy n="125" d="100"/>
        </p:scale>
        <p:origin x="-26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xmlns="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:a16="http://schemas.microsoft.com/office/drawing/2014/main" xmlns="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xmlns="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xmlns="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:a16="http://schemas.microsoft.com/office/drawing/2014/main" xmlns="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xmlns="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xmlns="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xmlns="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:a16="http://schemas.microsoft.com/office/drawing/2014/main" xmlns="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xmlns="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xmlns="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:a16="http://schemas.microsoft.com/office/drawing/2014/main" xmlns="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:a16="http://schemas.microsoft.com/office/drawing/2014/main" xmlns="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xmlns="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:a16="http://schemas.microsoft.com/office/drawing/2014/main" xmlns="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xmlns="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:a16="http://schemas.microsoft.com/office/drawing/2014/main" xmlns="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xmlns="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xmlns="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:a16="http://schemas.microsoft.com/office/drawing/2014/main" xmlns="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xmlns="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xmlns="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046E858-C740-4F9E-B472-55822B3D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195" r="24691" b="36572"/>
          <a:stretch/>
        </p:blipFill>
        <p:spPr>
          <a:xfrm>
            <a:off x="4708715" y="1637951"/>
            <a:ext cx="1537290" cy="1432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" b="25847"/>
          <a:stretch/>
        </p:blipFill>
        <p:spPr>
          <a:xfrm>
            <a:off x="3135603" y="1630328"/>
            <a:ext cx="1513595" cy="14477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60"/>
          <a:stretch/>
        </p:blipFill>
        <p:spPr>
          <a:xfrm>
            <a:off x="7983779" y="1622708"/>
            <a:ext cx="1510991" cy="1476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9" r="9791" b="8667"/>
          <a:stretch/>
        </p:blipFill>
        <p:spPr>
          <a:xfrm>
            <a:off x="9622635" y="1614101"/>
            <a:ext cx="1440000" cy="1456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9" t="24239" r="31180" b="38687"/>
          <a:stretch/>
        </p:blipFill>
        <p:spPr>
          <a:xfrm>
            <a:off x="6379120" y="1652839"/>
            <a:ext cx="1440000" cy="14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9" y="876131"/>
            <a:ext cx="6130510" cy="56262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1" y="914400"/>
            <a:ext cx="16377559" cy="103216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</a:t>
              </a:r>
              <a:r>
                <a:rPr lang="ko-KR" altLang="en-US" sz="1100" b="1" i="1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업로드</a:t>
              </a:r>
              <a:r>
                <a:rPr lang="en-US" altLang="ko-KR" sz="1100" b="1" i="1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51042 -0.0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16 -0.04792 L -0.70352 -0.3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831 -0.36296 L -0.50469 -0.64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0.64815 L -0.60482 -0.643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472162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4721622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33568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33568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(60.6%)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(67.6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1364</Words>
  <Application>Microsoft Office PowerPoint</Application>
  <PresentationFormat>사용자 지정</PresentationFormat>
  <Paragraphs>640</Paragraphs>
  <Slides>47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굴림</vt:lpstr>
      <vt:lpstr>Arial</vt:lpstr>
      <vt:lpstr>Wingdings</vt:lpstr>
      <vt:lpstr>Aharoni</vt:lpstr>
      <vt:lpstr>조선일보명조</vt:lpstr>
      <vt:lpstr>Times New Roman</vt:lpstr>
      <vt:lpstr>남양주 고딕 M</vt:lpstr>
      <vt:lpstr>맑은 고딕</vt:lpstr>
      <vt:lpstr>Copperplate Gothic Bold</vt:lpstr>
      <vt:lpstr>남양주 고딕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275</cp:revision>
  <dcterms:created xsi:type="dcterms:W3CDTF">2017-09-20T05:09:45Z</dcterms:created>
  <dcterms:modified xsi:type="dcterms:W3CDTF">2018-07-21T03:11:47Z</dcterms:modified>
</cp:coreProperties>
</file>